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notesMasterIdLst>
    <p:notesMasterId r:id="rId26"/>
  </p:notesMasterIdLst>
  <p:sldIdLst>
    <p:sldId id="389" r:id="rId2"/>
    <p:sldId id="392" r:id="rId3"/>
    <p:sldId id="390" r:id="rId4"/>
    <p:sldId id="393" r:id="rId5"/>
    <p:sldId id="394" r:id="rId6"/>
    <p:sldId id="397" r:id="rId7"/>
    <p:sldId id="396" r:id="rId8"/>
    <p:sldId id="398" r:id="rId9"/>
    <p:sldId id="395" r:id="rId10"/>
    <p:sldId id="401" r:id="rId11"/>
    <p:sldId id="400" r:id="rId12"/>
    <p:sldId id="399" r:id="rId13"/>
    <p:sldId id="402" r:id="rId14"/>
    <p:sldId id="403" r:id="rId15"/>
    <p:sldId id="404" r:id="rId16"/>
    <p:sldId id="405" r:id="rId17"/>
    <p:sldId id="387" r:id="rId18"/>
    <p:sldId id="409" r:id="rId19"/>
    <p:sldId id="391" r:id="rId20"/>
    <p:sldId id="408" r:id="rId21"/>
    <p:sldId id="407" r:id="rId22"/>
    <p:sldId id="406" r:id="rId23"/>
    <p:sldId id="410" r:id="rId24"/>
    <p:sldId id="28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1" autoAdjust="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633673-3DA3-4CFE-AC01-068DDA8ED829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05FD44-F1FE-45EF-A91F-C1633D5ED1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0418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411163" eaLnBrk="0">
              <a:tabLst>
                <a:tab pos="663575" algn="l"/>
                <a:tab pos="1327150" algn="l"/>
                <a:tab pos="1990725" algn="l"/>
                <a:tab pos="2654300" algn="l"/>
              </a:tabLs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defTabSz="411163" eaLnBrk="0">
              <a:tabLst>
                <a:tab pos="663575" algn="l"/>
                <a:tab pos="1327150" algn="l"/>
                <a:tab pos="1990725" algn="l"/>
                <a:tab pos="2654300" algn="l"/>
              </a:tabLs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defTabSz="411163" eaLnBrk="0">
              <a:tabLst>
                <a:tab pos="663575" algn="l"/>
                <a:tab pos="1327150" algn="l"/>
                <a:tab pos="1990725" algn="l"/>
                <a:tab pos="2654300" algn="l"/>
              </a:tabLs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defTabSz="411163" eaLnBrk="0">
              <a:tabLst>
                <a:tab pos="663575" algn="l"/>
                <a:tab pos="1327150" algn="l"/>
                <a:tab pos="1990725" algn="l"/>
                <a:tab pos="2654300" algn="l"/>
              </a:tabLs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defTabSz="411163" eaLnBrk="0">
              <a:tabLst>
                <a:tab pos="663575" algn="l"/>
                <a:tab pos="1327150" algn="l"/>
                <a:tab pos="1990725" algn="l"/>
                <a:tab pos="2654300" algn="l"/>
              </a:tabLs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111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3575" algn="l"/>
                <a:tab pos="1327150" algn="l"/>
                <a:tab pos="1990725" algn="l"/>
                <a:tab pos="2654300" algn="l"/>
              </a:tabLs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111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3575" algn="l"/>
                <a:tab pos="1327150" algn="l"/>
                <a:tab pos="1990725" algn="l"/>
                <a:tab pos="2654300" algn="l"/>
              </a:tabLs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111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3575" algn="l"/>
                <a:tab pos="1327150" algn="l"/>
                <a:tab pos="1990725" algn="l"/>
                <a:tab pos="2654300" algn="l"/>
              </a:tabLs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111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3575" algn="l"/>
                <a:tab pos="1327150" algn="l"/>
                <a:tab pos="1990725" algn="l"/>
                <a:tab pos="2654300" algn="l"/>
              </a:tabLs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/>
            <a:fld id="{A01613FE-E71D-49FD-9C62-57B1B3989F46}" type="slidenum">
              <a:rPr lang="ru-RU" altLang="ru-RU" smtClean="0">
                <a:solidFill>
                  <a:srgbClr val="000000"/>
                </a:solidFill>
                <a:latin typeface="Times New Roman" pitchFamily="18" charset="0"/>
              </a:rPr>
              <a:pPr eaLnBrk="1"/>
              <a:t>1</a:t>
            </a:fld>
            <a:endParaRPr lang="ru-RU" altLang="ru-RU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81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93738"/>
            <a:ext cx="4573587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480" y="4343913"/>
            <a:ext cx="5487041" cy="4114361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796" tIns="41898" rIns="83796" bIns="41898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E740-B3B1-45ED-AEC7-9EDFBC79869C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3464-9257-4C27-8097-10D2CBD6A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5496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E740-B3B1-45ED-AEC7-9EDFBC79869C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3464-9257-4C27-8097-10D2CBD6A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8837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E740-B3B1-45ED-AEC7-9EDFBC79869C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3464-9257-4C27-8097-10D2CBD6A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9827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4801" y="488212"/>
            <a:ext cx="8226720" cy="1143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B4E42-D32D-4D8F-8CCB-FD00232BB5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4021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E740-B3B1-45ED-AEC7-9EDFBC79869C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3464-9257-4C27-8097-10D2CBD6A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1737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E740-B3B1-45ED-AEC7-9EDFBC79869C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3464-9257-4C27-8097-10D2CBD6A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4490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E740-B3B1-45ED-AEC7-9EDFBC79869C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3464-9257-4C27-8097-10D2CBD6A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9204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E740-B3B1-45ED-AEC7-9EDFBC79869C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3464-9257-4C27-8097-10D2CBD6A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9269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E740-B3B1-45ED-AEC7-9EDFBC79869C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3464-9257-4C27-8097-10D2CBD6A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1461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E740-B3B1-45ED-AEC7-9EDFBC79869C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3464-9257-4C27-8097-10D2CBD6A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6344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E740-B3B1-45ED-AEC7-9EDFBC79869C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3464-9257-4C27-8097-10D2CBD6A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82605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8E740-B3B1-45ED-AEC7-9EDFBC79869C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63464-9257-4C27-8097-10D2CBD6A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212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8E740-B3B1-45ED-AEC7-9EDFBC79869C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63464-9257-4C27-8097-10D2CBD6A1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30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jpeg"/><Relationship Id="rId7" Type="http://schemas.openxmlformats.org/officeDocument/2006/relationships/image" Target="../media/image34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egionr.ru/" TargetMode="External"/><Relationship Id="rId5" Type="http://schemas.openxmlformats.org/officeDocument/2006/relationships/image" Target="../media/image33.jpeg"/><Relationship Id="rId10" Type="http://schemas.openxmlformats.org/officeDocument/2006/relationships/image" Target="../media/image37.png"/><Relationship Id="rId4" Type="http://schemas.openxmlformats.org/officeDocument/2006/relationships/image" Target="../media/image32.jpeg"/><Relationship Id="rId9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://www.legionr.ru/" TargetMode="External"/><Relationship Id="rId7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4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>
          <a:xfrm>
            <a:off x="2320752" y="212048"/>
            <a:ext cx="6857280" cy="777682"/>
          </a:xfrm>
        </p:spPr>
        <p:txBody>
          <a:bodyPr tIns="4320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ru-RU" altLang="ru-RU" sz="3600" dirty="0"/>
              <a:t>Издательство «Легион»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1992313"/>
            <a:ext cx="4859338" cy="2776537"/>
          </a:xfrm>
        </p:spPr>
        <p:txBody>
          <a:bodyPr tIns="0" anchor="ctr">
            <a:normAutofit fontScale="92500"/>
          </a:bodyPr>
          <a:lstStyle/>
          <a:p>
            <a:pPr>
              <a:spcBef>
                <a:spcPts val="0"/>
              </a:spcBef>
            </a:pPr>
            <a:r>
              <a:rPr lang="ru-RU" sz="4400" dirty="0" smtClean="0"/>
              <a:t>Геометрические задачи базового уровня сложности на ОГЭ и ЕГЭ</a:t>
            </a:r>
            <a:endParaRPr lang="ru-RU" sz="4400" dirty="0"/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96" y="0"/>
            <a:ext cx="1098720" cy="2024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053" name="Text Box 4"/>
          <p:cNvSpPr txBox="1">
            <a:spLocks noChangeArrowheads="1"/>
          </p:cNvSpPr>
          <p:nvPr/>
        </p:nvSpPr>
        <p:spPr bwMode="auto">
          <a:xfrm>
            <a:off x="335512" y="5975881"/>
            <a:ext cx="8490240" cy="866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35203" rIns="0" bIns="0" anchor="ctr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/>
            <a:r>
              <a:rPr lang="ru-RU" altLang="ru-RU" sz="3300" dirty="0">
                <a:solidFill>
                  <a:srgbClr val="000000"/>
                </a:solidFill>
              </a:rPr>
              <a:t>докладчик:</a:t>
            </a:r>
            <a:r>
              <a:rPr lang="en-US" altLang="ru-RU" sz="3300" dirty="0">
                <a:solidFill>
                  <a:srgbClr val="000000"/>
                </a:solidFill>
              </a:rPr>
              <a:t> </a:t>
            </a:r>
            <a:r>
              <a:rPr lang="ru-RU" altLang="ru-RU" sz="3300" dirty="0">
                <a:solidFill>
                  <a:srgbClr val="000000"/>
                </a:solidFill>
              </a:rPr>
              <a:t>      </a:t>
            </a:r>
            <a:r>
              <a:rPr lang="ru-RU" altLang="ru-RU" sz="3300" dirty="0" err="1">
                <a:solidFill>
                  <a:srgbClr val="000000"/>
                </a:solidFill>
              </a:rPr>
              <a:t>Кулабухов</a:t>
            </a:r>
            <a:r>
              <a:rPr lang="ru-RU" altLang="ru-RU" sz="3300" dirty="0">
                <a:solidFill>
                  <a:srgbClr val="000000"/>
                </a:solidFill>
              </a:rPr>
              <a:t> Сергей Юрьевич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908720"/>
            <a:ext cx="3600400" cy="52301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2500288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9143999" cy="3044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5630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764704"/>
            <a:ext cx="5857875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114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015" y="764704"/>
            <a:ext cx="5867400" cy="490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1303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76672"/>
            <a:ext cx="5905500" cy="549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3520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892" y="1556792"/>
            <a:ext cx="586740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1876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82712"/>
            <a:ext cx="5886450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30909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702" y="1052736"/>
            <a:ext cx="6104298" cy="4770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3" y="1052736"/>
            <a:ext cx="2906849" cy="42484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7432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496944" cy="20162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 smtClean="0"/>
              <a:t>Тренинг и контроль на заключительном этапе повторения</a:t>
            </a:r>
          </a:p>
          <a:p>
            <a:pPr marL="0" indent="0" algn="ctr">
              <a:buNone/>
            </a:pPr>
            <a:r>
              <a:rPr lang="ru-RU" dirty="0" smtClean="0"/>
              <a:t>Базовый, повышенный и высокий уровень</a:t>
            </a:r>
          </a:p>
        </p:txBody>
      </p:sp>
      <p:pic>
        <p:nvPicPr>
          <p:cNvPr id="8" name="Рисунок 7" descr="Геометрия_тетрадь для тренировки_ОБЛ_испр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05" y="1928802"/>
            <a:ext cx="2974915" cy="4212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16832"/>
            <a:ext cx="2910266" cy="41764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1" y="1916832"/>
            <a:ext cx="2855475" cy="41764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5475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606376"/>
            <a:ext cx="23970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Базовый ЕГЭ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463742" y="1475492"/>
            <a:ext cx="45021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Задачи по геометрии:     </a:t>
            </a:r>
            <a:r>
              <a:rPr lang="ru-RU" sz="2400" b="1" dirty="0" smtClean="0"/>
              <a:t>8    13    15   16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040031" y="3493512"/>
            <a:ext cx="31854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Профильный ЕГЭ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691680" y="4357608"/>
            <a:ext cx="5891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Задачи по геометрии с кратким ответом</a:t>
            </a:r>
            <a:r>
              <a:rPr lang="ru-RU" sz="2000" dirty="0" smtClean="0"/>
              <a:t>:</a:t>
            </a:r>
            <a:r>
              <a:rPr lang="ru-RU" sz="2800" dirty="0" smtClean="0"/>
              <a:t>     </a:t>
            </a:r>
            <a:r>
              <a:rPr lang="ru-RU" sz="2800" b="1" dirty="0" smtClean="0"/>
              <a:t>3    6    8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189154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02156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Комплекс пособий для подготовки</a:t>
            </a:r>
            <a:br>
              <a:rPr lang="ru-RU" sz="3600" dirty="0" smtClean="0"/>
            </a:br>
            <a:r>
              <a:rPr lang="ru-RU" sz="3600" dirty="0" smtClean="0"/>
              <a:t>к ЕГЭ по математике</a:t>
            </a:r>
            <a:br>
              <a:rPr lang="ru-RU" sz="3600" dirty="0" smtClean="0"/>
            </a:br>
            <a:r>
              <a:rPr lang="ru-RU" sz="2400" dirty="0" smtClean="0"/>
              <a:t>(под редакцией </a:t>
            </a:r>
            <a:r>
              <a:rPr lang="ru-RU" sz="2400" dirty="0" err="1"/>
              <a:t>Ф.Ф</a:t>
            </a:r>
            <a:r>
              <a:rPr lang="ru-RU" sz="2400" dirty="0" smtClean="0"/>
              <a:t>. Лысенко</a:t>
            </a:r>
            <a:r>
              <a:rPr lang="ru-RU" sz="2400" dirty="0"/>
              <a:t>, </a:t>
            </a:r>
            <a:r>
              <a:rPr lang="ru-RU" sz="2400" dirty="0" err="1"/>
              <a:t>С.Ю</a:t>
            </a:r>
            <a:r>
              <a:rPr lang="ru-RU" sz="2400" dirty="0" smtClean="0"/>
              <a:t>. </a:t>
            </a:r>
            <a:r>
              <a:rPr lang="ru-RU" sz="2400" dirty="0" err="1" smtClean="0"/>
              <a:t>Кулабухова</a:t>
            </a:r>
            <a:r>
              <a:rPr lang="ru-RU" sz="2400" dirty="0"/>
              <a:t>, </a:t>
            </a:r>
            <a:r>
              <a:rPr lang="ru-RU" sz="2400" dirty="0" err="1"/>
              <a:t>С.О</a:t>
            </a:r>
            <a:r>
              <a:rPr lang="ru-RU" sz="2400" dirty="0" smtClean="0"/>
              <a:t>. Иванова</a:t>
            </a:r>
            <a:r>
              <a:rPr lang="ru-RU" sz="2400" dirty="0"/>
              <a:t>)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55D11-895D-4A3B-AE3E-D1184BDF4184}" type="slidenum">
              <a:rPr lang="ru-RU" smtClean="0"/>
              <a:pPr/>
              <a:t>19</a:t>
            </a:fld>
            <a:endParaRPr lang="ru-RU" dirty="0"/>
          </a:p>
        </p:txBody>
      </p:sp>
      <p:sp>
        <p:nvSpPr>
          <p:cNvPr id="19" name="Плюс 18"/>
          <p:cNvSpPr/>
          <p:nvPr/>
        </p:nvSpPr>
        <p:spPr>
          <a:xfrm>
            <a:off x="2511064" y="3735093"/>
            <a:ext cx="421085" cy="411624"/>
          </a:xfrm>
          <a:prstGeom prst="mathPlus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497307" y="3735093"/>
            <a:ext cx="421085" cy="411624"/>
          </a:xfrm>
          <a:prstGeom prst="mathPlus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54620" y="1628800"/>
            <a:ext cx="1591475" cy="222859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63590" y="4036631"/>
            <a:ext cx="1525142" cy="213605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kovalenko_mv\Desktop\лого легион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2339" y="6093296"/>
            <a:ext cx="1330509" cy="5471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://legionr.ru/upload/iblock/c2f/c2faf18e9a6ceee7246a05f66f6bec9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093" y="5370624"/>
            <a:ext cx="927181" cy="80206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117534" y="6381328"/>
            <a:ext cx="64067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chemeClr val="bg1">
                    <a:lumMod val="50000"/>
                  </a:schemeClr>
                </a:solidFill>
              </a:rPr>
              <a:t>Полный ассортимент пособий на сайте 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  <a:hlinkClick r:id="rId6"/>
              </a:rPr>
              <a:t>www.legionr.ru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ru-RU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2780928"/>
            <a:ext cx="1643831" cy="229626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15816" y="1628800"/>
            <a:ext cx="1584176" cy="22489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15816" y="4077072"/>
            <a:ext cx="1584176" cy="22979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932040" y="1628800"/>
            <a:ext cx="1591899" cy="23042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2202621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1781" y="188640"/>
            <a:ext cx="802156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Комплекс пособий для подготовки</a:t>
            </a:r>
            <a:br>
              <a:rPr lang="ru-RU" sz="3600" dirty="0" smtClean="0"/>
            </a:br>
            <a:r>
              <a:rPr lang="ru-RU" sz="3600" dirty="0" smtClean="0"/>
              <a:t>к ОГЭ </a:t>
            </a:r>
            <a:r>
              <a:rPr lang="ru-RU" sz="3600" dirty="0"/>
              <a:t>по математике</a:t>
            </a:r>
            <a:br>
              <a:rPr lang="ru-RU" sz="3600" dirty="0"/>
            </a:br>
            <a:r>
              <a:rPr lang="ru-RU" sz="2400" dirty="0"/>
              <a:t>(под редакцией </a:t>
            </a:r>
            <a:r>
              <a:rPr lang="ru-RU" sz="2400" dirty="0" smtClean="0"/>
              <a:t>Ф.Ф. Лысенко</a:t>
            </a:r>
            <a:r>
              <a:rPr lang="ru-RU" sz="2400" dirty="0"/>
              <a:t>, </a:t>
            </a:r>
            <a:r>
              <a:rPr lang="ru-RU" sz="2400" dirty="0" smtClean="0"/>
              <a:t>С.Ю. </a:t>
            </a:r>
            <a:r>
              <a:rPr lang="ru-RU" sz="2400" dirty="0" err="1" smtClean="0"/>
              <a:t>Кулабухова</a:t>
            </a:r>
            <a:r>
              <a:rPr lang="ru-RU" sz="2400" dirty="0"/>
              <a:t>, </a:t>
            </a:r>
            <a:r>
              <a:rPr lang="ru-RU" sz="2400" dirty="0" smtClean="0"/>
              <a:t>С.О. Иванова</a:t>
            </a:r>
            <a:r>
              <a:rPr lang="ru-RU" sz="2400" dirty="0"/>
              <a:t>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055D11-895D-4A3B-AE3E-D1184BDF4184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19" name="Плюс 18"/>
          <p:cNvSpPr/>
          <p:nvPr/>
        </p:nvSpPr>
        <p:spPr>
          <a:xfrm>
            <a:off x="2195736" y="2636912"/>
            <a:ext cx="421085" cy="411624"/>
          </a:xfrm>
          <a:prstGeom prst="mathPlus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4499992" y="2708920"/>
            <a:ext cx="421085" cy="411624"/>
          </a:xfrm>
          <a:prstGeom prst="mathPlus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32240" y="1443206"/>
            <a:ext cx="1641773" cy="232448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1117534" y="6381328"/>
            <a:ext cx="64067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solidFill>
                  <a:schemeClr val="bg1">
                    <a:lumMod val="50000"/>
                  </a:schemeClr>
                </a:solidFill>
              </a:rPr>
              <a:t>Полный ассортимент пособий на сайте 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  <a:hlinkClick r:id="rId3"/>
              </a:rPr>
              <a:t>www.legionr.ru</a:t>
            </a:r>
            <a:r>
              <a:rPr lang="en-US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ru-RU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700808"/>
            <a:ext cx="1741701" cy="25300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1700808"/>
            <a:ext cx="1728192" cy="25276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3861048"/>
            <a:ext cx="1655841" cy="23762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2240" y="3861048"/>
            <a:ext cx="1659974" cy="23762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112" name="Picture 16" descr="http://legionr.ru/upload/iblock/c2f/c2faf18e9a6ceee7246a05f66f6bec9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7890" y="5582599"/>
            <a:ext cx="978335" cy="84631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4048" y="1484784"/>
            <a:ext cx="1584176" cy="23153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75855" y="3861048"/>
            <a:ext cx="1651747" cy="23762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5721719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82650"/>
            <a:ext cx="471487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661" y="1535150"/>
            <a:ext cx="4705350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8405" y="5034124"/>
            <a:ext cx="4724400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548680"/>
            <a:ext cx="3866143" cy="540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09588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398" y="404664"/>
            <a:ext cx="5191125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000" y="4230761"/>
            <a:ext cx="5172523" cy="1863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2471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206" y="116632"/>
            <a:ext cx="5172075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93032"/>
            <a:ext cx="5172075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71969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496944" cy="20162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 smtClean="0"/>
              <a:t>Тренинг и контроль на заключительном этапе повторения</a:t>
            </a:r>
          </a:p>
          <a:p>
            <a:pPr marL="0" indent="0" algn="ctr">
              <a:buNone/>
            </a:pPr>
            <a:r>
              <a:rPr lang="ru-RU" dirty="0" smtClean="0"/>
              <a:t>Базовый уровень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88840"/>
            <a:ext cx="2165040" cy="30243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988840"/>
            <a:ext cx="2089367" cy="30243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988840"/>
            <a:ext cx="2130350" cy="30243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1988840"/>
            <a:ext cx="2084922" cy="30243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11511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564904"/>
            <a:ext cx="6336704" cy="8081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Спасибо за внимание!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491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608" y="11708"/>
            <a:ext cx="4554761" cy="370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6608" y="3716933"/>
            <a:ext cx="4543425" cy="306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76672"/>
            <a:ext cx="3600400" cy="52301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30389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8"/>
            <a:ext cx="617220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8004" y="5067548"/>
            <a:ext cx="6167884" cy="1673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54282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904" y="936104"/>
            <a:ext cx="6036128" cy="2886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856" y="3933056"/>
            <a:ext cx="6014176" cy="1125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242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20688"/>
            <a:ext cx="5781675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93380"/>
            <a:ext cx="5781675" cy="2163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4751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035" y="764704"/>
            <a:ext cx="5810250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3225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515" y="764704"/>
            <a:ext cx="5810250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01157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5" y="647080"/>
            <a:ext cx="576262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638" y="3212976"/>
            <a:ext cx="3514725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5751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3475</TotalTime>
  <Words>89</Words>
  <Application>Microsoft Office PowerPoint</Application>
  <PresentationFormat>Экран (4:3)</PresentationFormat>
  <Paragraphs>19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Издательство «Легион»</vt:lpstr>
      <vt:lpstr>Комплекс пособий для подготовки к ОГЭ по математике (под редакцией Ф.Ф. Лысенко, С.Ю. Кулабухова, С.О. Иванова)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Комплекс пособий для подготовки к ЕГЭ по математике (под редакцией Ф.Ф. Лысенко, С.Ю. Кулабухова, С.О. Иванова)</vt:lpstr>
      <vt:lpstr>Слайд 20</vt:lpstr>
      <vt:lpstr>Слайд 21</vt:lpstr>
      <vt:lpstr>Слайд 22</vt:lpstr>
      <vt:lpstr>Слайд 23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– это серьезно</dc:title>
  <dc:creator>Коннова</dc:creator>
  <cp:lastModifiedBy>Kulabuhov</cp:lastModifiedBy>
  <cp:revision>216</cp:revision>
  <dcterms:created xsi:type="dcterms:W3CDTF">2013-02-12T08:19:05Z</dcterms:created>
  <dcterms:modified xsi:type="dcterms:W3CDTF">2019-10-29T03:38:29Z</dcterms:modified>
</cp:coreProperties>
</file>